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1.mp3" ContentType="audio/mp3"/>
  <Override PartName="/ppt/media/media10.mp3" ContentType="audio/mp3"/>
  <Override PartName="/ppt/media/media11.mp3" ContentType="audio/mp3"/>
  <Override PartName="/ppt/media/media12.mp3" ContentType="audio/mp3"/>
  <Override PartName="/ppt/media/media13.mp3" ContentType="audio/mp3"/>
  <Override PartName="/ppt/media/media14.mp3" ContentType="audio/mp3"/>
  <Override PartName="/ppt/media/media15.mp3" ContentType="audio/mp3"/>
  <Override PartName="/ppt/media/media16.mp3" ContentType="audio/mp3"/>
  <Override PartName="/ppt/media/media17.mp3" ContentType="audio/mp3"/>
  <Override PartName="/ppt/media/media18.mp3" ContentType="audio/mp3"/>
  <Override PartName="/ppt/media/media2.mp3" ContentType="audio/mp3"/>
  <Override PartName="/ppt/media/media3.mp3" ContentType="audio/mp3"/>
  <Override PartName="/ppt/media/media4.mp3" ContentType="audio/mp3"/>
  <Override PartName="/ppt/media/media5.mp3" ContentType="audio/mp3"/>
  <Override PartName="/ppt/media/media6.mp3" ContentType="audio/mp3"/>
  <Override PartName="/ppt/media/media7.mp3" ContentType="audio/mp3"/>
  <Override PartName="/ppt/media/media8.mp3" ContentType="audio/mp3"/>
  <Override PartName="/ppt/media/media9.mp3" ContentType="audio/mp3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3"/><Relationship Id="rId4" Type="http://schemas.openxmlformats.org/officeDocument/2006/relationships/video" Target="../media/media1.mp3"/><Relationship Id="rId5" Type="http://schemas.openxmlformats.org/officeDocument/2006/relationships/image" Target="../media/image2.png"/><Relationship Id="rId6" Type="http://schemas.microsoft.com/office/2007/relationships/media" Target="../media/media2.mp3"/><Relationship Id="rId7" Type="http://schemas.openxmlformats.org/officeDocument/2006/relationships/video" Target="../media/media2.mp3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3.mp3"/><Relationship Id="rId4" Type="http://schemas.openxmlformats.org/officeDocument/2006/relationships/video" Target="../media/media3.mp3"/><Relationship Id="rId5" Type="http://schemas.openxmlformats.org/officeDocument/2006/relationships/image" Target="../media/image2.png"/><Relationship Id="rId6" Type="http://schemas.microsoft.com/office/2007/relationships/media" Target="../media/media4.mp3"/><Relationship Id="rId7" Type="http://schemas.openxmlformats.org/officeDocument/2006/relationships/video" Target="../media/media4.mp3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microsoft.com/office/2007/relationships/media" Target="../media/media5.mp3"/><Relationship Id="rId4" Type="http://schemas.openxmlformats.org/officeDocument/2006/relationships/video" Target="../media/media5.mp3"/><Relationship Id="rId5" Type="http://schemas.openxmlformats.org/officeDocument/2006/relationships/image" Target="../media/image2.png"/><Relationship Id="rId6" Type="http://schemas.microsoft.com/office/2007/relationships/media" Target="../media/media6.mp3"/><Relationship Id="rId7" Type="http://schemas.openxmlformats.org/officeDocument/2006/relationships/video" Target="../media/media6.mp3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7.mp3"/><Relationship Id="rId4" Type="http://schemas.openxmlformats.org/officeDocument/2006/relationships/video" Target="../media/media7.mp3"/><Relationship Id="rId5" Type="http://schemas.openxmlformats.org/officeDocument/2006/relationships/image" Target="../media/image2.png"/><Relationship Id="rId6" Type="http://schemas.microsoft.com/office/2007/relationships/media" Target="../media/media8.mp3"/><Relationship Id="rId7" Type="http://schemas.openxmlformats.org/officeDocument/2006/relationships/video" Target="../media/media8.mp3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9.mp3"/><Relationship Id="rId4" Type="http://schemas.openxmlformats.org/officeDocument/2006/relationships/video" Target="../media/media9.mp3"/><Relationship Id="rId5" Type="http://schemas.openxmlformats.org/officeDocument/2006/relationships/image" Target="../media/image2.png"/><Relationship Id="rId6" Type="http://schemas.microsoft.com/office/2007/relationships/media" Target="../media/media10.mp3"/><Relationship Id="rId7" Type="http://schemas.openxmlformats.org/officeDocument/2006/relationships/video" Target="../media/media10.mp3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11.mp3"/><Relationship Id="rId4" Type="http://schemas.openxmlformats.org/officeDocument/2006/relationships/video" Target="../media/media11.mp3"/><Relationship Id="rId5" Type="http://schemas.openxmlformats.org/officeDocument/2006/relationships/image" Target="../media/image2.png"/><Relationship Id="rId6" Type="http://schemas.microsoft.com/office/2007/relationships/media" Target="../media/media12.mp3"/><Relationship Id="rId7" Type="http://schemas.openxmlformats.org/officeDocument/2006/relationships/video" Target="../media/media12.mp3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13.mp3"/><Relationship Id="rId4" Type="http://schemas.openxmlformats.org/officeDocument/2006/relationships/video" Target="../media/media13.mp3"/><Relationship Id="rId5" Type="http://schemas.openxmlformats.org/officeDocument/2006/relationships/image" Target="../media/image2.png"/><Relationship Id="rId6" Type="http://schemas.microsoft.com/office/2007/relationships/media" Target="../media/media14.mp3"/><Relationship Id="rId7" Type="http://schemas.openxmlformats.org/officeDocument/2006/relationships/video" Target="../media/media14.mp3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15.mp3"/><Relationship Id="rId4" Type="http://schemas.openxmlformats.org/officeDocument/2006/relationships/video" Target="../media/media15.mp3"/><Relationship Id="rId5" Type="http://schemas.openxmlformats.org/officeDocument/2006/relationships/image" Target="../media/image2.png"/><Relationship Id="rId6" Type="http://schemas.microsoft.com/office/2007/relationships/media" Target="../media/media16.mp3"/><Relationship Id="rId7" Type="http://schemas.openxmlformats.org/officeDocument/2006/relationships/video" Target="../media/media16.mp3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17.mp3"/><Relationship Id="rId4" Type="http://schemas.openxmlformats.org/officeDocument/2006/relationships/video" Target="../media/media17.mp3"/><Relationship Id="rId5" Type="http://schemas.openxmlformats.org/officeDocument/2006/relationships/image" Target="../media/image2.png"/><Relationship Id="rId6" Type="http://schemas.microsoft.com/office/2007/relationships/media" Target="../media/media18.mp3"/><Relationship Id="rId7" Type="http://schemas.openxmlformats.org/officeDocument/2006/relationships/video" Target="../media/media18.mp3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1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1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2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2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3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3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4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4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5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5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6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6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7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7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8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8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9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pic>
        <p:nvPicPr>
          <p:cNvPr id="4" name="s9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8" y="6291072"/>
            <a:ext cx="411480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6309360"/>
            <a:ext cx="1463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 ｜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MSI 演进视频讲解版 · 意义涌现</dc:title>
  <dc:subject/>
  <dc:creator>JING CHENG</dc:creator>
  <cp:keywords/>
  <dc:description>Manim三阶段演进动画讲解 · 数字人陈意 · 每页含中英语音解说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