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media1.mp3" ContentType="audio/mp3"/>
  <Override PartName="/ppt/media/media10.mp3" ContentType="audio/mp3"/>
  <Override PartName="/ppt/media/media11.mp3" ContentType="audio/mp3"/>
  <Override PartName="/ppt/media/media12.mp3" ContentType="audio/mp3"/>
  <Override PartName="/ppt/media/media13.mp3" ContentType="audio/mp3"/>
  <Override PartName="/ppt/media/media14.mp3" ContentType="audio/mp3"/>
  <Override PartName="/ppt/media/media2.mp3" ContentType="audio/mp3"/>
  <Override PartName="/ppt/media/media3.mp3" ContentType="audio/mp3"/>
  <Override PartName="/ppt/media/media4.mp3" ContentType="audio/mp3"/>
  <Override PartName="/ppt/media/media5.mp3" ContentType="audio/mp3"/>
  <Override PartName="/ppt/media/media6.mp3" ContentType="audio/mp3"/>
  <Override PartName="/ppt/media/media7.mp3" ContentType="audio/mp3"/>
  <Override PartName="/ppt/media/media8.mp3" ContentType="audio/mp3"/>
  <Override PartName="/ppt/media/media9.mp3" ContentType="audio/mp3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microsoft.com/office/2007/relationships/media" Target="../media/media1.mp3"/><Relationship Id="rId4" Type="http://schemas.openxmlformats.org/officeDocument/2006/relationships/video" Target="../media/media1.mp3"/><Relationship Id="rId5" Type="http://schemas.openxmlformats.org/officeDocument/2006/relationships/image" Target="../media/image5.png"/><Relationship Id="rId6" Type="http://schemas.microsoft.com/office/2007/relationships/media" Target="../media/media2.mp3"/><Relationship Id="rId7" Type="http://schemas.openxmlformats.org/officeDocument/2006/relationships/video" Target="../media/media2.mp3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3.mp3"/><Relationship Id="rId4" Type="http://schemas.openxmlformats.org/officeDocument/2006/relationships/video" Target="../media/media3.mp3"/><Relationship Id="rId5" Type="http://schemas.openxmlformats.org/officeDocument/2006/relationships/image" Target="../media/image5.png"/><Relationship Id="rId6" Type="http://schemas.microsoft.com/office/2007/relationships/media" Target="../media/media4.mp3"/><Relationship Id="rId7" Type="http://schemas.openxmlformats.org/officeDocument/2006/relationships/video" Target="../media/media4.mp3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5.mp3"/><Relationship Id="rId4" Type="http://schemas.openxmlformats.org/officeDocument/2006/relationships/video" Target="../media/media5.mp3"/><Relationship Id="rId5" Type="http://schemas.openxmlformats.org/officeDocument/2006/relationships/image" Target="../media/image5.png"/><Relationship Id="rId6" Type="http://schemas.microsoft.com/office/2007/relationships/media" Target="../media/media6.mp3"/><Relationship Id="rId7" Type="http://schemas.openxmlformats.org/officeDocument/2006/relationships/video" Target="../media/media6.mp3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3"/><Relationship Id="rId4" Type="http://schemas.openxmlformats.org/officeDocument/2006/relationships/video" Target="../media/media7.mp3"/><Relationship Id="rId5" Type="http://schemas.openxmlformats.org/officeDocument/2006/relationships/image" Target="../media/image5.png"/><Relationship Id="rId6" Type="http://schemas.microsoft.com/office/2007/relationships/media" Target="../media/media8.mp3"/><Relationship Id="rId7" Type="http://schemas.openxmlformats.org/officeDocument/2006/relationships/video" Target="../media/media8.mp3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9.mp3"/><Relationship Id="rId4" Type="http://schemas.openxmlformats.org/officeDocument/2006/relationships/video" Target="../media/media9.mp3"/><Relationship Id="rId5" Type="http://schemas.openxmlformats.org/officeDocument/2006/relationships/image" Target="../media/image5.png"/><Relationship Id="rId6" Type="http://schemas.microsoft.com/office/2007/relationships/media" Target="../media/media10.mp3"/><Relationship Id="rId7" Type="http://schemas.openxmlformats.org/officeDocument/2006/relationships/video" Target="../media/media10.mp3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1.mp3"/><Relationship Id="rId4" Type="http://schemas.openxmlformats.org/officeDocument/2006/relationships/video" Target="../media/media11.mp3"/><Relationship Id="rId5" Type="http://schemas.openxmlformats.org/officeDocument/2006/relationships/image" Target="../media/image5.png"/><Relationship Id="rId6" Type="http://schemas.microsoft.com/office/2007/relationships/media" Target="../media/media12.mp3"/><Relationship Id="rId7" Type="http://schemas.openxmlformats.org/officeDocument/2006/relationships/video" Target="../media/media12.mp3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13.mp3"/><Relationship Id="rId4" Type="http://schemas.openxmlformats.org/officeDocument/2006/relationships/video" Target="../media/media13.mp3"/><Relationship Id="rId5" Type="http://schemas.openxmlformats.org/officeDocument/2006/relationships/image" Target="../media/image5.png"/><Relationship Id="rId6" Type="http://schemas.microsoft.com/office/2007/relationships/media" Target="../media/media14.mp3"/><Relationship Id="rId7" Type="http://schemas.openxmlformats.org/officeDocument/2006/relationships/video" Target="../media/media14.mp3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4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</a:t>
            </a:r>
          </a:p>
        </p:txBody>
      </p:sp>
      <p:pic>
        <p:nvPicPr>
          <p:cNvPr id="5" name="s4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5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</a:t>
            </a:r>
          </a:p>
        </p:txBody>
      </p:sp>
      <p:pic>
        <p:nvPicPr>
          <p:cNvPr id="5" name="s5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9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</a:t>
            </a:r>
          </a:p>
        </p:txBody>
      </p:sp>
      <p:pic>
        <p:nvPicPr>
          <p:cNvPr id="5" name="s9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12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</a:t>
            </a:r>
          </a:p>
        </p:txBody>
      </p:sp>
      <p:pic>
        <p:nvPicPr>
          <p:cNvPr id="5" name="s12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13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</a:t>
            </a:r>
          </a:p>
        </p:txBody>
      </p:sp>
      <p:pic>
        <p:nvPicPr>
          <p:cNvPr id="5" name="s13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15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</a:t>
            </a:r>
          </a:p>
        </p:txBody>
      </p:sp>
      <p:pic>
        <p:nvPicPr>
          <p:cNvPr id="5" name="s15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s16_zh.mp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中文解说</a:t>
            </a:r>
          </a:p>
        </p:txBody>
      </p:sp>
      <p:pic>
        <p:nvPicPr>
          <p:cNvPr id="5" name="s16_en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309360"/>
            <a:ext cx="457200" cy="3840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27648"/>
            <a:ext cx="1371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🔊 English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《意义智能》：给智能装上方向舵 · 讲课展示</dc:title>
  <dc:subject/>
  <dc:creator>JING CHENG</dc:creator>
  <cp:keywords/>
  <dc:description>双语图文讲解版 · 每章首页含中文/英文语音解说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